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5168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 and Neural Networks: An 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1473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 into the world of machine learning and neural networks, exploring their fundamentals, applications, and future potential. This presentation offers a comprehensive introduction to these rapidly evolving fields.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81477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822394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798582"/>
            <a:ext cx="254234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Jayesh Sharmila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30116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Future of Neural Networks and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501390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8309" y="4486989"/>
            <a:ext cx="365117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Personalized Medicine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734401" y="3501390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5600" dirty="0"/>
          </a:p>
        </p:txBody>
      </p:sp>
      <p:sp>
        <p:nvSpPr>
          <p:cNvPr id="7" name="Text 4"/>
          <p:cNvSpPr/>
          <p:nvPr/>
        </p:nvSpPr>
        <p:spPr>
          <a:xfrm>
            <a:off x="4740950" y="4486989"/>
            <a:ext cx="3638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Autonomous Vehicles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8309" y="5957649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5600" dirty="0"/>
          </a:p>
        </p:txBody>
      </p:sp>
      <p:sp>
        <p:nvSpPr>
          <p:cNvPr id="9" name="Text 6"/>
          <p:cNvSpPr/>
          <p:nvPr/>
        </p:nvSpPr>
        <p:spPr>
          <a:xfrm>
            <a:off x="1158478" y="69432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Cities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91724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are Neural Networks?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34954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Inspired by the Brain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Neural networks are a type of machine learning that mimic the structure and function of the human brain.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38197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Interconnected Nodes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 consist of interconnected nodes or neurons that process and transmit information, similar to biological neurons.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03621"/>
            <a:ext cx="111865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Inspiration from the Human Brain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3449598"/>
            <a:ext cx="2163723" cy="789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3713440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3666173"/>
            <a:ext cx="34846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Learning by Example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72551" y="4250769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4293037"/>
            <a:ext cx="4327446" cy="789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23586" y="4471035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416993" y="4509611"/>
            <a:ext cx="31297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Adaptive Behavior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54472" y="5094208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5136475"/>
            <a:ext cx="6491288" cy="7893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17394" y="5314474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7498913" y="5353050"/>
            <a:ext cx="34013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Pattern Recognition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8324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Components of Neural Networks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17730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7822" y="3249930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177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Neurons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663434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Basic processing units that receive, process, and transmit information.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17730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7593" y="3249930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177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663434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Links between neurons that represent the strength of their relationships.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1638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7697" y="5236488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1638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649992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Numerical values associated with connections that influence the flow of information.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747" y="51638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52472" y="5236488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70763" y="5163860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Activation Functions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70763" y="600622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Mathematical functions that determine the output of a neuron based on its input.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3019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Activation Functions and their Role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38053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1387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Sigmoid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624858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Squashes input values between 0 and 1, ideal for binary classification tasks.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238053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31387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ReLU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3624858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Introduces non-linearity, allowing for efficient training and faster convergence.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31495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4709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Softmax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44709" y="6559272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Normalizes outputs to a probability distribution, suitable for multi-class classification.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Feedforward Neural Networks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6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28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Receives raw data and passes it to subsequent layers.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Hidden Layers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26079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 intermediate computations and extract features from the data.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Produces the final predictions or classifications based on the network's learning.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0488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Backpropagation and Training Neural Networks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863572"/>
            <a:ext cx="218551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279815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0395" y="3080147"/>
            <a:ext cx="29231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 Calculation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3566279"/>
            <a:ext cx="79061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Quantifies the difference between the network's output and the desired target.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4114324"/>
            <a:ext cx="1071181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4237792"/>
            <a:ext cx="4371142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2504" y="4654034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6025" y="4454366"/>
            <a:ext cx="31836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Weight Adjustment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940498"/>
            <a:ext cx="81101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Modifies the weights of connections to minimize the error and improve accuracy.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488543"/>
            <a:ext cx="85261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5612011"/>
            <a:ext cx="6556891" cy="1612702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2504" y="6201608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775" y="5828586"/>
            <a:ext cx="30251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Iterative Process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6314718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Repeatedly feeds data and adjusts weights until the network reaches optimal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519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Applications of Neural Networks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902268"/>
            <a:ext cx="3705463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126462"/>
            <a:ext cx="32064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Image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612594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objects, scenes, and faces in images with high accuracy.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902268"/>
            <a:ext cx="3705463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126462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968829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Understand, interpret, and generate human language, powering chatbots and language translation.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796439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6020633"/>
            <a:ext cx="33563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506766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Forecast future events, trends, and outcomes based on historical data.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120730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 vs. Deep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9966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Broad field encompassing various algorithms that learn from data.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Subfield of machine learning focusing on complex neural networks with multiple layers.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2025-01-19T10:54:01Z</dcterms:created>
  <dcterms:modified xsi:type="dcterms:W3CDTF">2025-01-19T10:54:01Z</dcterms:modified>
</cp:coreProperties>
</file>